
<file path=[Content_Types].xml><?xml version="1.0" encoding="utf-8"?>
<Types xmlns="http://schemas.openxmlformats.org/package/2006/content-types">
  <Default Extension="gif" ContentType="image/gif"/>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60" r:id="rId3"/>
    <p:sldId id="261" r:id="rId4"/>
    <p:sldId id="257" r:id="rId5"/>
    <p:sldId id="258" r:id="rId6"/>
    <p:sldId id="259"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1" d="100"/>
          <a:sy n="81" d="100"/>
        </p:scale>
        <p:origin x="67" y="1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shatha janakiraman" userId="4f5a7f7bed7d31e8" providerId="LiveId" clId="{1FF6BF73-2C7C-433D-9721-1F63264BEBB3}"/>
    <pc:docChg chg="custSel addSld modSld sldOrd">
      <pc:chgData name="akshatha janakiraman" userId="4f5a7f7bed7d31e8" providerId="LiveId" clId="{1FF6BF73-2C7C-433D-9721-1F63264BEBB3}" dt="2021-02-22T15:26:37.686" v="226" actId="1076"/>
      <pc:docMkLst>
        <pc:docMk/>
      </pc:docMkLst>
      <pc:sldChg chg="addSp delSp modSp ord">
        <pc:chgData name="akshatha janakiraman" userId="4f5a7f7bed7d31e8" providerId="LiveId" clId="{1FF6BF73-2C7C-433D-9721-1F63264BEBB3}" dt="2021-02-22T15:25:26.505" v="219" actId="14100"/>
        <pc:sldMkLst>
          <pc:docMk/>
          <pc:sldMk cId="4222152973" sldId="257"/>
        </pc:sldMkLst>
        <pc:picChg chg="add del mod">
          <ac:chgData name="akshatha janakiraman" userId="4f5a7f7bed7d31e8" providerId="LiveId" clId="{1FF6BF73-2C7C-433D-9721-1F63264BEBB3}" dt="2021-02-22T15:11:32.931" v="111" actId="478"/>
          <ac:picMkLst>
            <pc:docMk/>
            <pc:sldMk cId="4222152973" sldId="257"/>
            <ac:picMk id="2" creationId="{71CF8EB7-4951-47FB-8EA0-2AAD775FDA86}"/>
          </ac:picMkLst>
        </pc:picChg>
        <pc:picChg chg="add mod">
          <ac:chgData name="akshatha janakiraman" userId="4f5a7f7bed7d31e8" providerId="LiveId" clId="{1FF6BF73-2C7C-433D-9721-1F63264BEBB3}" dt="2021-02-22T15:25:26.505" v="219" actId="14100"/>
          <ac:picMkLst>
            <pc:docMk/>
            <pc:sldMk cId="4222152973" sldId="257"/>
            <ac:picMk id="7" creationId="{9B539945-6274-45F6-84FF-1DB12DF19FDC}"/>
          </ac:picMkLst>
        </pc:picChg>
        <pc:picChg chg="add mod">
          <ac:chgData name="akshatha janakiraman" userId="4f5a7f7bed7d31e8" providerId="LiveId" clId="{1FF6BF73-2C7C-433D-9721-1F63264BEBB3}" dt="2021-02-22T15:25:12.298" v="214" actId="1076"/>
          <ac:picMkLst>
            <pc:docMk/>
            <pc:sldMk cId="4222152973" sldId="257"/>
            <ac:picMk id="8" creationId="{CFD16197-31E4-4C40-8DB9-59C66D3F547F}"/>
          </ac:picMkLst>
        </pc:picChg>
        <pc:picChg chg="add del mod">
          <ac:chgData name="akshatha janakiraman" userId="4f5a7f7bed7d31e8" providerId="LiveId" clId="{1FF6BF73-2C7C-433D-9721-1F63264BEBB3}" dt="2021-02-22T15:08:53.457" v="97" actId="478"/>
          <ac:picMkLst>
            <pc:docMk/>
            <pc:sldMk cId="4222152973" sldId="257"/>
            <ac:picMk id="1026" creationId="{AE6BEA91-0295-479C-941D-45C1E0126391}"/>
          </ac:picMkLst>
        </pc:picChg>
        <pc:picChg chg="add del mod">
          <ac:chgData name="akshatha janakiraman" userId="4f5a7f7bed7d31e8" providerId="LiveId" clId="{1FF6BF73-2C7C-433D-9721-1F63264BEBB3}" dt="2021-02-22T15:11:35.084" v="112" actId="478"/>
          <ac:picMkLst>
            <pc:docMk/>
            <pc:sldMk cId="4222152973" sldId="257"/>
            <ac:picMk id="1028" creationId="{30816927-FB26-4C61-AA4E-3661C3AF0254}"/>
          </ac:picMkLst>
        </pc:picChg>
        <pc:picChg chg="del">
          <ac:chgData name="akshatha janakiraman" userId="4f5a7f7bed7d31e8" providerId="LiveId" clId="{1FF6BF73-2C7C-433D-9721-1F63264BEBB3}" dt="2021-02-22T15:06:41.732" v="85" actId="478"/>
          <ac:picMkLst>
            <pc:docMk/>
            <pc:sldMk cId="4222152973" sldId="257"/>
            <ac:picMk id="1030" creationId="{8EC0C536-1E1F-46A4-A7DB-D1B181479F2F}"/>
          </ac:picMkLst>
        </pc:picChg>
        <pc:picChg chg="add del">
          <ac:chgData name="akshatha janakiraman" userId="4f5a7f7bed7d31e8" providerId="LiveId" clId="{1FF6BF73-2C7C-433D-9721-1F63264BEBB3}" dt="2021-02-22T15:11:46.613" v="114" actId="478"/>
          <ac:picMkLst>
            <pc:docMk/>
            <pc:sldMk cId="4222152973" sldId="257"/>
            <ac:picMk id="1032" creationId="{3A9BBE79-BCE8-4487-99A7-052C9E7E2986}"/>
          </ac:picMkLst>
        </pc:picChg>
      </pc:sldChg>
      <pc:sldChg chg="addSp delSp modSp">
        <pc:chgData name="akshatha janakiraman" userId="4f5a7f7bed7d31e8" providerId="LiveId" clId="{1FF6BF73-2C7C-433D-9721-1F63264BEBB3}" dt="2021-02-22T15:24:47.073" v="206" actId="14100"/>
        <pc:sldMkLst>
          <pc:docMk/>
          <pc:sldMk cId="463496074" sldId="258"/>
        </pc:sldMkLst>
        <pc:picChg chg="add del mod">
          <ac:chgData name="akshatha janakiraman" userId="4f5a7f7bed7d31e8" providerId="LiveId" clId="{1FF6BF73-2C7C-433D-9721-1F63264BEBB3}" dt="2021-02-22T15:15:22.540" v="150" actId="478"/>
          <ac:picMkLst>
            <pc:docMk/>
            <pc:sldMk cId="463496074" sldId="258"/>
            <ac:picMk id="6" creationId="{C0472DBE-1211-4A62-8F8A-9C1B571BFD28}"/>
          </ac:picMkLst>
        </pc:picChg>
        <pc:picChg chg="add del mod">
          <ac:chgData name="akshatha janakiraman" userId="4f5a7f7bed7d31e8" providerId="LiveId" clId="{1FF6BF73-2C7C-433D-9721-1F63264BEBB3}" dt="2021-02-22T15:24:41.604" v="205" actId="478"/>
          <ac:picMkLst>
            <pc:docMk/>
            <pc:sldMk cId="463496074" sldId="258"/>
            <ac:picMk id="7" creationId="{070AF9C9-1917-437A-A7F1-BDE69C3DB880}"/>
          </ac:picMkLst>
        </pc:picChg>
        <pc:picChg chg="del mod">
          <ac:chgData name="akshatha janakiraman" userId="4f5a7f7bed7d31e8" providerId="LiveId" clId="{1FF6BF73-2C7C-433D-9721-1F63264BEBB3}" dt="2021-02-22T15:15:04.549" v="145" actId="478"/>
          <ac:picMkLst>
            <pc:docMk/>
            <pc:sldMk cId="463496074" sldId="258"/>
            <ac:picMk id="2050" creationId="{1F130980-ABB5-4A86-B0CE-7D17C6311B64}"/>
          </ac:picMkLst>
        </pc:picChg>
        <pc:picChg chg="add mod">
          <ac:chgData name="akshatha janakiraman" userId="4f5a7f7bed7d31e8" providerId="LiveId" clId="{1FF6BF73-2C7C-433D-9721-1F63264BEBB3}" dt="2021-02-22T15:24:47.073" v="206" actId="14100"/>
          <ac:picMkLst>
            <pc:docMk/>
            <pc:sldMk cId="463496074" sldId="258"/>
            <ac:picMk id="3074" creationId="{501929BF-20E9-4B74-87E9-2A6E8FF4BBCF}"/>
          </ac:picMkLst>
        </pc:picChg>
      </pc:sldChg>
      <pc:sldChg chg="addSp delSp modSp">
        <pc:chgData name="akshatha janakiraman" userId="4f5a7f7bed7d31e8" providerId="LiveId" clId="{1FF6BF73-2C7C-433D-9721-1F63264BEBB3}" dt="2021-02-22T15:24:36.184" v="204" actId="1076"/>
        <pc:sldMkLst>
          <pc:docMk/>
          <pc:sldMk cId="4057579513" sldId="259"/>
        </pc:sldMkLst>
        <pc:picChg chg="add del mod">
          <ac:chgData name="akshatha janakiraman" userId="4f5a7f7bed7d31e8" providerId="LiveId" clId="{1FF6BF73-2C7C-433D-9721-1F63264BEBB3}" dt="2021-02-22T15:17:43.551" v="189" actId="478"/>
          <ac:picMkLst>
            <pc:docMk/>
            <pc:sldMk cId="4057579513" sldId="259"/>
            <ac:picMk id="5" creationId="{EB601DCF-D771-4A59-B1EB-092379C5C837}"/>
          </ac:picMkLst>
        </pc:picChg>
        <pc:picChg chg="mod">
          <ac:chgData name="akshatha janakiraman" userId="4f5a7f7bed7d31e8" providerId="LiveId" clId="{1FF6BF73-2C7C-433D-9721-1F63264BEBB3}" dt="2021-02-22T15:24:36.184" v="204" actId="1076"/>
          <ac:picMkLst>
            <pc:docMk/>
            <pc:sldMk cId="4057579513" sldId="259"/>
            <ac:picMk id="3074" creationId="{447AF77D-7891-4454-8659-68CF64C35BA7}"/>
          </ac:picMkLst>
        </pc:picChg>
        <pc:picChg chg="add del mod">
          <ac:chgData name="akshatha janakiraman" userId="4f5a7f7bed7d31e8" providerId="LiveId" clId="{1FF6BF73-2C7C-433D-9721-1F63264BEBB3}" dt="2021-02-22T15:24:29.800" v="201" actId="478"/>
          <ac:picMkLst>
            <pc:docMk/>
            <pc:sldMk cId="4057579513" sldId="259"/>
            <ac:picMk id="4098" creationId="{0086988E-52DE-4646-9D76-3EF9BC43C2A6}"/>
          </ac:picMkLst>
        </pc:picChg>
      </pc:sldChg>
      <pc:sldChg chg="modSp new mod">
        <pc:chgData name="akshatha janakiraman" userId="4f5a7f7bed7d31e8" providerId="LiveId" clId="{1FF6BF73-2C7C-433D-9721-1F63264BEBB3}" dt="2021-02-22T15:26:22.688" v="225" actId="20577"/>
        <pc:sldMkLst>
          <pc:docMk/>
          <pc:sldMk cId="1205489485" sldId="260"/>
        </pc:sldMkLst>
        <pc:spChg chg="mod">
          <ac:chgData name="akshatha janakiraman" userId="4f5a7f7bed7d31e8" providerId="LiveId" clId="{1FF6BF73-2C7C-433D-9721-1F63264BEBB3}" dt="2021-02-22T14:59:37.294" v="22" actId="20577"/>
          <ac:spMkLst>
            <pc:docMk/>
            <pc:sldMk cId="1205489485" sldId="260"/>
            <ac:spMk id="2" creationId="{FE9785B2-4F78-4CC8-BC4E-C67A8C597924}"/>
          </ac:spMkLst>
        </pc:spChg>
        <pc:spChg chg="mod">
          <ac:chgData name="akshatha janakiraman" userId="4f5a7f7bed7d31e8" providerId="LiveId" clId="{1FF6BF73-2C7C-433D-9721-1F63264BEBB3}" dt="2021-02-22T15:26:22.688" v="225" actId="20577"/>
          <ac:spMkLst>
            <pc:docMk/>
            <pc:sldMk cId="1205489485" sldId="260"/>
            <ac:spMk id="3" creationId="{B37DA7C0-F8BA-404B-B35B-9C2EF3AB7545}"/>
          </ac:spMkLst>
        </pc:spChg>
      </pc:sldChg>
      <pc:sldChg chg="addSp delSp modSp new mod">
        <pc:chgData name="akshatha janakiraman" userId="4f5a7f7bed7d31e8" providerId="LiveId" clId="{1FF6BF73-2C7C-433D-9721-1F63264BEBB3}" dt="2021-02-22T15:26:37.686" v="226" actId="1076"/>
        <pc:sldMkLst>
          <pc:docMk/>
          <pc:sldMk cId="3693305388" sldId="261"/>
        </pc:sldMkLst>
        <pc:spChg chg="mod">
          <ac:chgData name="akshatha janakiraman" userId="4f5a7f7bed7d31e8" providerId="LiveId" clId="{1FF6BF73-2C7C-433D-9721-1F63264BEBB3}" dt="2021-02-22T15:02:54.030" v="75" actId="1076"/>
          <ac:spMkLst>
            <pc:docMk/>
            <pc:sldMk cId="3693305388" sldId="261"/>
            <ac:spMk id="2" creationId="{5DBB57DD-D94A-4014-9B15-B0B902316A13}"/>
          </ac:spMkLst>
        </pc:spChg>
        <pc:spChg chg="del mod">
          <ac:chgData name="akshatha janakiraman" userId="4f5a7f7bed7d31e8" providerId="LiveId" clId="{1FF6BF73-2C7C-433D-9721-1F63264BEBB3}" dt="2021-02-22T15:23:16.974" v="190" actId="12084"/>
          <ac:spMkLst>
            <pc:docMk/>
            <pc:sldMk cId="3693305388" sldId="261"/>
            <ac:spMk id="3" creationId="{E40FE2B7-265E-4A7C-ABC8-0EFB0621E02B}"/>
          </ac:spMkLst>
        </pc:spChg>
        <pc:spChg chg="add mod">
          <ac:chgData name="akshatha janakiraman" userId="4f5a7f7bed7d31e8" providerId="LiveId" clId="{1FF6BF73-2C7C-433D-9721-1F63264BEBB3}" dt="2021-02-22T15:26:37.686" v="226" actId="1076"/>
          <ac:spMkLst>
            <pc:docMk/>
            <pc:sldMk cId="3693305388" sldId="261"/>
            <ac:spMk id="5" creationId="{78483C24-20BD-4BA3-9C04-6B111A18719D}"/>
          </ac:spMkLst>
        </pc:spChg>
        <pc:graphicFrameChg chg="add del mod">
          <ac:chgData name="akshatha janakiraman" userId="4f5a7f7bed7d31e8" providerId="LiveId" clId="{1FF6BF73-2C7C-433D-9721-1F63264BEBB3}" dt="2021-02-22T15:23:31.604" v="194" actId="11529"/>
          <ac:graphicFrameMkLst>
            <pc:docMk/>
            <pc:sldMk cId="3693305388" sldId="261"/>
            <ac:graphicFrameMk id="4" creationId="{620919BE-8A1B-4311-A248-DA421D372911}"/>
          </ac:graphicFrameMkLst>
        </pc:graphicFrameChg>
      </pc:sldChg>
      <pc:sldChg chg="addSp delSp modSp new mod">
        <pc:chgData name="akshatha janakiraman" userId="4f5a7f7bed7d31e8" providerId="LiveId" clId="{1FF6BF73-2C7C-433D-9721-1F63264BEBB3}" dt="2021-02-22T15:14:36.899" v="143" actId="2711"/>
        <pc:sldMkLst>
          <pc:docMk/>
          <pc:sldMk cId="1103735408" sldId="262"/>
        </pc:sldMkLst>
        <pc:spChg chg="mod">
          <ac:chgData name="akshatha janakiraman" userId="4f5a7f7bed7d31e8" providerId="LiveId" clId="{1FF6BF73-2C7C-433D-9721-1F63264BEBB3}" dt="2021-02-22T15:14:36.899" v="143" actId="2711"/>
          <ac:spMkLst>
            <pc:docMk/>
            <pc:sldMk cId="1103735408" sldId="262"/>
            <ac:spMk id="2" creationId="{80D7FF5F-8E52-46A1-9A02-A7D16CCCE5CF}"/>
          </ac:spMkLst>
        </pc:spChg>
        <pc:picChg chg="add del mod">
          <ac:chgData name="akshatha janakiraman" userId="4f5a7f7bed7d31e8" providerId="LiveId" clId="{1FF6BF73-2C7C-433D-9721-1F63264BEBB3}" dt="2021-02-22T15:12:30.289" v="133" actId="478"/>
          <ac:picMkLst>
            <pc:docMk/>
            <pc:sldMk cId="1103735408" sldId="262"/>
            <ac:picMk id="2050" creationId="{62307EC2-231C-49D7-9341-475D19848D49}"/>
          </ac:picMkLst>
        </pc:picChg>
        <pc:picChg chg="add mod">
          <ac:chgData name="akshatha janakiraman" userId="4f5a7f7bed7d31e8" providerId="LiveId" clId="{1FF6BF73-2C7C-433D-9721-1F63264BEBB3}" dt="2021-02-22T15:13:00.264" v="141" actId="1076"/>
          <ac:picMkLst>
            <pc:docMk/>
            <pc:sldMk cId="1103735408" sldId="262"/>
            <ac:picMk id="2052" creationId="{74D6408A-100C-4106-BBA9-21FCC33F8302}"/>
          </ac:picMkLst>
        </pc:picChg>
      </pc:sldChg>
    </pc:docChg>
  </pc:docChgLst>
</pc:chgInfo>
</file>

<file path=ppt/media/image1.png>
</file>

<file path=ppt/media/image2.jpeg>
</file>

<file path=ppt/media/image3.gif>
</file>

<file path=ppt/media/image4.png>
</file>

<file path=ppt/media/image5.gif>
</file>

<file path=ppt/media/image6.jpeg>
</file>

<file path=ppt/media/image7.gif>
</file>

<file path=ppt/media/media1.mp4>
</file>

<file path=ppt/media/media2.mp3>
</file>

<file path=ppt/media/media3.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1C64BC1-6CBA-4D2A-82D5-D79D32F48B6F}" type="datetimeFigureOut">
              <a:rPr lang="en-IN" smtClean="0"/>
              <a:t>22-02-2021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6226F9-3C76-47EF-BF35-CCE6D3E02041}"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89486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D1C64BC1-6CBA-4D2A-82D5-D79D32F48B6F}" type="datetimeFigureOut">
              <a:rPr lang="en-IN" smtClean="0"/>
              <a:t>22-02-2021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4001328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C64BC1-6CBA-4D2A-82D5-D79D32F48B6F}" type="datetimeFigureOut">
              <a:rPr lang="en-IN" smtClean="0"/>
              <a:t>22-02-2021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32561745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C64BC1-6CBA-4D2A-82D5-D79D32F48B6F}" type="datetimeFigureOut">
              <a:rPr lang="en-IN" smtClean="0"/>
              <a:t>22-02-2021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6226F9-3C76-47EF-BF35-CCE6D3E02041}"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389518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C64BC1-6CBA-4D2A-82D5-D79D32F48B6F}" type="datetimeFigureOut">
              <a:rPr lang="en-IN" smtClean="0"/>
              <a:t>22-02-2021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29922799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C64BC1-6CBA-4D2A-82D5-D79D32F48B6F}" type="datetimeFigureOut">
              <a:rPr lang="en-IN" smtClean="0"/>
              <a:t>22-02-2021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6226F9-3C76-47EF-BF35-CCE6D3E02041}"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9301592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C64BC1-6CBA-4D2A-82D5-D79D32F48B6F}" type="datetimeFigureOut">
              <a:rPr lang="en-IN" smtClean="0"/>
              <a:t>22-02-2021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4320806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C64BC1-6CBA-4D2A-82D5-D79D32F48B6F}" type="datetimeFigureOut">
              <a:rPr lang="en-IN" smtClean="0"/>
              <a:t>22-02-2021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11445408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C64BC1-6CBA-4D2A-82D5-D79D32F48B6F}" type="datetimeFigureOut">
              <a:rPr lang="en-IN" smtClean="0"/>
              <a:t>22-02-2021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3253823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C64BC1-6CBA-4D2A-82D5-D79D32F48B6F}" type="datetimeFigureOut">
              <a:rPr lang="en-IN" smtClean="0"/>
              <a:t>22-02-2021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228160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C64BC1-6CBA-4D2A-82D5-D79D32F48B6F}" type="datetimeFigureOut">
              <a:rPr lang="en-IN" smtClean="0"/>
              <a:t>22-02-2021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26254040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1C64BC1-6CBA-4D2A-82D5-D79D32F48B6F}" type="datetimeFigureOut">
              <a:rPr lang="en-IN" smtClean="0"/>
              <a:t>22-02-2021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2769560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1C64BC1-6CBA-4D2A-82D5-D79D32F48B6F}" type="datetimeFigureOut">
              <a:rPr lang="en-IN" smtClean="0"/>
              <a:t>22-02-2021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3302580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1C64BC1-6CBA-4D2A-82D5-D79D32F48B6F}" type="datetimeFigureOut">
              <a:rPr lang="en-IN" smtClean="0"/>
              <a:t>22-02-2021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760466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C64BC1-6CBA-4D2A-82D5-D79D32F48B6F}" type="datetimeFigureOut">
              <a:rPr lang="en-IN" smtClean="0"/>
              <a:t>22-02-2021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2723977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C64BC1-6CBA-4D2A-82D5-D79D32F48B6F}" type="datetimeFigureOut">
              <a:rPr lang="en-IN" smtClean="0"/>
              <a:t>22-02-2021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4009344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C64BC1-6CBA-4D2A-82D5-D79D32F48B6F}" type="datetimeFigureOut">
              <a:rPr lang="en-IN" smtClean="0"/>
              <a:t>22-02-2021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6226F9-3C76-47EF-BF35-CCE6D3E02041}" type="slidenum">
              <a:rPr lang="en-IN" smtClean="0"/>
              <a:t>‹#›</a:t>
            </a:fld>
            <a:endParaRPr lang="en-IN"/>
          </a:p>
        </p:txBody>
      </p:sp>
    </p:spTree>
    <p:extLst>
      <p:ext uri="{BB962C8B-B14F-4D97-AF65-F5344CB8AC3E}">
        <p14:creationId xmlns:p14="http://schemas.microsoft.com/office/powerpoint/2010/main" val="1731959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D1C64BC1-6CBA-4D2A-82D5-D79D32F48B6F}" type="datetimeFigureOut">
              <a:rPr lang="en-IN" smtClean="0"/>
              <a:t>22-02-2021</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B86226F9-3C76-47EF-BF35-CCE6D3E02041}" type="slidenum">
              <a:rPr lang="en-IN" smtClean="0"/>
              <a:t>‹#›</a:t>
            </a:fld>
            <a:endParaRPr lang="en-IN"/>
          </a:p>
        </p:txBody>
      </p:sp>
    </p:spTree>
    <p:extLst>
      <p:ext uri="{BB962C8B-B14F-4D97-AF65-F5344CB8AC3E}">
        <p14:creationId xmlns:p14="http://schemas.microsoft.com/office/powerpoint/2010/main" val="1089672329"/>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2.mp3"/><Relationship Id="rId1" Type="http://schemas.openxmlformats.org/officeDocument/2006/relationships/audio" Target="NULL" TargetMode="External"/><Relationship Id="rId5" Type="http://schemas.openxmlformats.org/officeDocument/2006/relationships/image" Target="../media/image5.gif"/><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3.mp3"/><Relationship Id="rId1" Type="http://schemas.openxmlformats.org/officeDocument/2006/relationships/audio" Target="NULL" TargetMode="External"/><Relationship Id="rId5" Type="http://schemas.openxmlformats.org/officeDocument/2006/relationships/image" Target="../media/image4.pn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1) Dolphins_ Even Smarter Than You Thought _ Nat Geo Live - YouTube - Google Chrome 2021-02-21 22-12-56">
            <a:hlinkClick r:id="" action="ppaction://media"/>
            <a:extLst>
              <a:ext uri="{FF2B5EF4-FFF2-40B4-BE49-F238E27FC236}">
                <a16:creationId xmlns:a16="http://schemas.microsoft.com/office/drawing/2014/main" id="{CCED364E-C5C5-4F8F-A8B3-7F4C07A42653}"/>
              </a:ext>
            </a:extLst>
          </p:cNvPr>
          <p:cNvPicPr>
            <a:picLocks noChangeAspect="1"/>
          </p:cNvPicPr>
          <p:nvPr>
            <a:videoFile r:link="rId1"/>
            <p:extLst>
              <p:ext uri="{DAA4B4D4-6D71-4841-9C94-3DE7FCFB9230}">
                <p14:media xmlns:p14="http://schemas.microsoft.com/office/powerpoint/2010/main" r:embed="rId2">
                  <p14:trim st="7007" end="15608.9666"/>
                </p14:media>
              </p:ext>
            </p:extLst>
          </p:nvPr>
        </p:nvPicPr>
        <p:blipFill>
          <a:blip r:embed="rId4"/>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C70283A-92B6-464F-A1A3-285AA2FF34E8}"/>
              </a:ext>
            </a:extLst>
          </p:cNvPr>
          <p:cNvSpPr>
            <a:spLocks noGrp="1"/>
          </p:cNvSpPr>
          <p:nvPr>
            <p:ph type="ctrTitle"/>
          </p:nvPr>
        </p:nvSpPr>
        <p:spPr>
          <a:xfrm>
            <a:off x="5171370" y="3429000"/>
            <a:ext cx="6046527" cy="1621411"/>
          </a:xfrm>
        </p:spPr>
        <p:txBody>
          <a:bodyPr/>
          <a:lstStyle/>
          <a:p>
            <a:r>
              <a:rPr lang="en-IN" sz="9600" dirty="0">
                <a:latin typeface="Bahnschrift Light" panose="020B0502040204020203" pitchFamily="34" charset="0"/>
              </a:rPr>
              <a:t>Dolphins</a:t>
            </a:r>
            <a:endParaRPr lang="en-IN" dirty="0">
              <a:latin typeface="Bahnschrift Light" panose="020B0502040204020203" pitchFamily="34" charset="0"/>
            </a:endParaRPr>
          </a:p>
        </p:txBody>
      </p:sp>
    </p:spTree>
    <p:extLst>
      <p:ext uri="{BB962C8B-B14F-4D97-AF65-F5344CB8AC3E}">
        <p14:creationId xmlns:p14="http://schemas.microsoft.com/office/powerpoint/2010/main" val="56276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 presetClass="mediacall" presetSubtype="0" fill="hold" nodeType="afterEffect">
                                  <p:stCondLst>
                                    <p:cond delay="0"/>
                                  </p:stCondLst>
                                  <p:childTnLst>
                                    <p:cmd type="call" cmd="playFrom(0.0)">
                                      <p:cBhvr>
                                        <p:cTn id="12" dur="640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5"/>
                </p:tgtEl>
              </p:cMediaNode>
            </p:video>
            <p:seq concurrent="1" nextAc="seek">
              <p:cTn id="14" restart="whenNotActive" fill="hold" evtFilter="cancelBubble" nodeType="interactiveSeq">
                <p:stCondLst>
                  <p:cond evt="onClick" delay="0">
                    <p:tgtEl>
                      <p:spTgt spid="5"/>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5"/>
                                        </p:tgtEl>
                                      </p:cBhvr>
                                    </p:cmd>
                                  </p:childTnLst>
                                </p:cTn>
                              </p:par>
                            </p:childTnLst>
                          </p:cTn>
                        </p:par>
                      </p:childTnLst>
                    </p:cTn>
                  </p:par>
                </p:childTnLst>
              </p:cTn>
              <p:nextCondLst>
                <p:cond evt="onClick" delay="0">
                  <p:tgtEl>
                    <p:spTgt spid="5"/>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785B2-4F78-4CC8-BC4E-C67A8C597924}"/>
              </a:ext>
            </a:extLst>
          </p:cNvPr>
          <p:cNvSpPr>
            <a:spLocks noGrp="1"/>
          </p:cNvSpPr>
          <p:nvPr>
            <p:ph type="title"/>
          </p:nvPr>
        </p:nvSpPr>
        <p:spPr>
          <a:xfrm>
            <a:off x="919882" y="103868"/>
            <a:ext cx="8534400" cy="1507067"/>
          </a:xfrm>
        </p:spPr>
        <p:txBody>
          <a:bodyPr/>
          <a:lstStyle/>
          <a:p>
            <a:r>
              <a:rPr lang="en-IN" dirty="0"/>
              <a:t>communication</a:t>
            </a:r>
          </a:p>
        </p:txBody>
      </p:sp>
      <p:sp>
        <p:nvSpPr>
          <p:cNvPr id="3" name="Content Placeholder 2">
            <a:extLst>
              <a:ext uri="{FF2B5EF4-FFF2-40B4-BE49-F238E27FC236}">
                <a16:creationId xmlns:a16="http://schemas.microsoft.com/office/drawing/2014/main" id="{B37DA7C0-F8BA-404B-B35B-9C2EF3AB7545}"/>
              </a:ext>
            </a:extLst>
          </p:cNvPr>
          <p:cNvSpPr>
            <a:spLocks noGrp="1"/>
          </p:cNvSpPr>
          <p:nvPr>
            <p:ph idx="1"/>
          </p:nvPr>
        </p:nvSpPr>
        <p:spPr>
          <a:xfrm>
            <a:off x="650449" y="1931448"/>
            <a:ext cx="9935851" cy="4377530"/>
          </a:xfrm>
        </p:spPr>
        <p:txBody>
          <a:bodyPr>
            <a:noAutofit/>
          </a:bodyPr>
          <a:lstStyle/>
          <a:p>
            <a:r>
              <a:rPr lang="en-US" sz="2400" b="1" i="0" dirty="0">
                <a:solidFill>
                  <a:schemeClr val="tx1"/>
                </a:solidFill>
                <a:effectLst/>
                <a:latin typeface="+mj-lt"/>
              </a:rPr>
              <a:t>Communication</a:t>
            </a:r>
            <a:r>
              <a:rPr lang="en-US" sz="2400" b="0" i="0" dirty="0">
                <a:solidFill>
                  <a:schemeClr val="tx1"/>
                </a:solidFill>
                <a:effectLst/>
                <a:latin typeface="+mj-lt"/>
              </a:rPr>
              <a:t> is how people and animals share information or feelings. As people, we use words, as well as smiles and other facial expressions. </a:t>
            </a:r>
          </a:p>
          <a:p>
            <a:r>
              <a:rPr lang="en-US" sz="2400" b="0" i="0" dirty="0">
                <a:solidFill>
                  <a:schemeClr val="tx1"/>
                </a:solidFill>
                <a:effectLst/>
                <a:latin typeface="+mj-lt"/>
              </a:rPr>
              <a:t>Even though we may associate dolphins with smiling faces, is that how they communicate? Scientists have studied these smart, friendly animals, and have learned a lot about how dolphins think and the incredible ways they communicate</a:t>
            </a:r>
            <a:r>
              <a:rPr lang="en-US" sz="3200" b="0" i="0" dirty="0">
                <a:solidFill>
                  <a:srgbClr val="555555"/>
                </a:solidFill>
                <a:effectLst/>
                <a:latin typeface="Open Sans"/>
              </a:rPr>
              <a:t>.</a:t>
            </a:r>
            <a:endParaRPr lang="en-IN" sz="3200" dirty="0"/>
          </a:p>
        </p:txBody>
      </p:sp>
    </p:spTree>
    <p:extLst>
      <p:ext uri="{BB962C8B-B14F-4D97-AF65-F5344CB8AC3E}">
        <p14:creationId xmlns:p14="http://schemas.microsoft.com/office/powerpoint/2010/main" val="1205489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B57DD-D94A-4014-9B15-B0B902316A13}"/>
              </a:ext>
            </a:extLst>
          </p:cNvPr>
          <p:cNvSpPr>
            <a:spLocks noGrp="1"/>
          </p:cNvSpPr>
          <p:nvPr>
            <p:ph type="title"/>
          </p:nvPr>
        </p:nvSpPr>
        <p:spPr>
          <a:xfrm>
            <a:off x="1609242" y="311259"/>
            <a:ext cx="8973515" cy="1507067"/>
          </a:xfrm>
        </p:spPr>
        <p:txBody>
          <a:bodyPr/>
          <a:lstStyle/>
          <a:p>
            <a:r>
              <a:rPr lang="en-IN" dirty="0"/>
              <a:t>How do Dolphins communicate </a:t>
            </a:r>
          </a:p>
        </p:txBody>
      </p:sp>
      <p:sp>
        <p:nvSpPr>
          <p:cNvPr id="5" name="Content Placeholder 4">
            <a:extLst>
              <a:ext uri="{FF2B5EF4-FFF2-40B4-BE49-F238E27FC236}">
                <a16:creationId xmlns:a16="http://schemas.microsoft.com/office/drawing/2014/main" id="{78483C24-20BD-4BA3-9C04-6B111A18719D}"/>
              </a:ext>
            </a:extLst>
          </p:cNvPr>
          <p:cNvSpPr>
            <a:spLocks noGrp="1"/>
          </p:cNvSpPr>
          <p:nvPr>
            <p:ph idx="1"/>
          </p:nvPr>
        </p:nvSpPr>
        <p:spPr>
          <a:xfrm>
            <a:off x="1121789" y="1818326"/>
            <a:ext cx="9653047" cy="4355183"/>
          </a:xfrm>
        </p:spPr>
        <p:txBody>
          <a:bodyPr>
            <a:noAutofit/>
          </a:bodyPr>
          <a:lstStyle/>
          <a:p>
            <a:pPr lvl="0"/>
            <a:r>
              <a:rPr lang="en-US" sz="2400" dirty="0">
                <a:solidFill>
                  <a:schemeClr val="tx1"/>
                </a:solidFill>
              </a:rPr>
              <a:t>Dolphins make different kinds of vocal sounds. They can whistle, chirp, and even scream to show feelings, like when they are excited or afraid. Scientists believe that every bottlenose dolphin makes its own unique whistle like a signature. </a:t>
            </a:r>
            <a:endParaRPr lang="en-IN" sz="2400" dirty="0">
              <a:solidFill>
                <a:schemeClr val="tx1"/>
              </a:solidFill>
            </a:endParaRPr>
          </a:p>
          <a:p>
            <a:pPr lvl="0"/>
            <a:r>
              <a:rPr lang="en-US" sz="2400" dirty="0">
                <a:solidFill>
                  <a:schemeClr val="tx1"/>
                </a:solidFill>
              </a:rPr>
              <a:t>The mother dolphin whistles to the calf when it's first born so that the baby will learn the mom's sound. When a baby dolphin is about one month old, it has its own signature whistle. </a:t>
            </a:r>
            <a:endParaRPr lang="en-IN" sz="2400" dirty="0">
              <a:solidFill>
                <a:schemeClr val="tx1"/>
              </a:solidFill>
            </a:endParaRPr>
          </a:p>
          <a:p>
            <a:pPr lvl="0"/>
            <a:r>
              <a:rPr lang="en-US" sz="2400" dirty="0">
                <a:solidFill>
                  <a:schemeClr val="tx1"/>
                </a:solidFill>
              </a:rPr>
              <a:t>A dolphin can copy its friend's whistle, and will remember the sound after many years.</a:t>
            </a:r>
            <a:endParaRPr lang="en-IN" sz="2400" dirty="0">
              <a:solidFill>
                <a:schemeClr val="tx1"/>
              </a:solidFill>
            </a:endParaRPr>
          </a:p>
        </p:txBody>
      </p:sp>
    </p:spTree>
    <p:extLst>
      <p:ext uri="{BB962C8B-B14F-4D97-AF65-F5344CB8AC3E}">
        <p14:creationId xmlns:p14="http://schemas.microsoft.com/office/powerpoint/2010/main" val="3693305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Image result for dolphins">
            <a:extLst>
              <a:ext uri="{FF2B5EF4-FFF2-40B4-BE49-F238E27FC236}">
                <a16:creationId xmlns:a16="http://schemas.microsoft.com/office/drawing/2014/main" id="{9B539945-6274-45F6-84FF-1DB12DF19F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894895" cy="6858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Amazing Animated Dolphins Gifs">
            <a:extLst>
              <a:ext uri="{FF2B5EF4-FFF2-40B4-BE49-F238E27FC236}">
                <a16:creationId xmlns:a16="http://schemas.microsoft.com/office/drawing/2014/main" id="{CFD16197-31E4-4C40-8DB9-59C66D3F547F}"/>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5998590" y="18853"/>
            <a:ext cx="6193410" cy="68004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21529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Julie">
            <a:hlinkClick r:id="" action="ppaction://media"/>
            <a:extLst>
              <a:ext uri="{FF2B5EF4-FFF2-40B4-BE49-F238E27FC236}">
                <a16:creationId xmlns:a16="http://schemas.microsoft.com/office/drawing/2014/main" id="{7FA0010B-7FBC-45E2-8772-0DE74798E5AA}"/>
              </a:ext>
            </a:extLst>
          </p:cNvPr>
          <p:cNvPicPr>
            <a:picLocks noChangeAspect="1"/>
          </p:cNvPicPr>
          <p:nvPr>
            <a:audioFile r:link="rId1"/>
            <p:extLst>
              <p:ext uri="{DAA4B4D4-6D71-4841-9C94-3DE7FCFB9230}">
                <p14:media xmlns:p14="http://schemas.microsoft.com/office/powerpoint/2010/main" r:embed="rId2">
                  <p14:trim st="3725" end="67559.0625"/>
                </p14:media>
              </p:ext>
            </p:extLst>
          </p:nvPr>
        </p:nvPicPr>
        <p:blipFill>
          <a:blip r:embed="rId4"/>
          <a:stretch>
            <a:fillRect/>
          </a:stretch>
        </p:blipFill>
        <p:spPr>
          <a:xfrm>
            <a:off x="11281364" y="5909664"/>
            <a:ext cx="487363" cy="487363"/>
          </a:xfrm>
          <a:prstGeom prst="rect">
            <a:avLst/>
          </a:prstGeom>
        </p:spPr>
      </p:pic>
      <p:pic>
        <p:nvPicPr>
          <p:cNvPr id="3074" name="Picture 2" descr="Dolphins Jumping Out Of Water GIF - Dolphins JumpingOutOfWater Jump -  Discover &amp; Share GIFs">
            <a:extLst>
              <a:ext uri="{FF2B5EF4-FFF2-40B4-BE49-F238E27FC236}">
                <a16:creationId xmlns:a16="http://schemas.microsoft.com/office/drawing/2014/main" id="{501929BF-20E9-4B74-87E9-2A6E8FF4BBCF}"/>
              </a:ext>
            </a:extLst>
          </p:cNvPr>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0" y="1"/>
            <a:ext cx="1228193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3496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6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dolphins in the ocean pictures">
            <a:extLst>
              <a:ext uri="{FF2B5EF4-FFF2-40B4-BE49-F238E27FC236}">
                <a16:creationId xmlns:a16="http://schemas.microsoft.com/office/drawing/2014/main" id="{447AF77D-7891-4454-8659-68CF64C35B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255" y="155316"/>
            <a:ext cx="11650452" cy="6544533"/>
          </a:xfrm>
          <a:prstGeom prst="rect">
            <a:avLst/>
          </a:prstGeom>
          <a:noFill/>
          <a:extLst>
            <a:ext uri="{909E8E84-426E-40DD-AFC4-6F175D3DCCD1}">
              <a14:hiddenFill xmlns:a14="http://schemas.microsoft.com/office/drawing/2010/main">
                <a:solidFill>
                  <a:srgbClr val="FFFFFF"/>
                </a:solidFill>
              </a14:hiddenFill>
            </a:ext>
          </a:extLst>
        </p:spPr>
      </p:pic>
      <p:pic>
        <p:nvPicPr>
          <p:cNvPr id="2" name="Leo">
            <a:hlinkClick r:id="" action="ppaction://media"/>
            <a:extLst>
              <a:ext uri="{FF2B5EF4-FFF2-40B4-BE49-F238E27FC236}">
                <a16:creationId xmlns:a16="http://schemas.microsoft.com/office/drawing/2014/main" id="{45E75875-D67B-4738-94AD-1DF53BF76B80}"/>
              </a:ext>
            </a:extLst>
          </p:cNvPr>
          <p:cNvPicPr>
            <a:picLocks noChangeAspect="1"/>
          </p:cNvPicPr>
          <p:nvPr>
            <a:audioFile r:link="rId1"/>
            <p:extLst>
              <p:ext uri="{DAA4B4D4-6D71-4841-9C94-3DE7FCFB9230}">
                <p14:media xmlns:p14="http://schemas.microsoft.com/office/powerpoint/2010/main" r:embed="rId2">
                  <p14:trim st="7211" end="200244.9375"/>
                </p14:media>
              </p:ext>
            </p:extLst>
          </p:nvPr>
        </p:nvPicPr>
        <p:blipFill>
          <a:blip r:embed="rId5"/>
          <a:stretch>
            <a:fillRect/>
          </a:stretch>
        </p:blipFill>
        <p:spPr>
          <a:xfrm>
            <a:off x="10320623" y="6215321"/>
            <a:ext cx="487363" cy="487363"/>
          </a:xfrm>
          <a:prstGeom prst="rect">
            <a:avLst/>
          </a:prstGeom>
        </p:spPr>
      </p:pic>
    </p:spTree>
    <p:extLst>
      <p:ext uri="{BB962C8B-B14F-4D97-AF65-F5344CB8AC3E}">
        <p14:creationId xmlns:p14="http://schemas.microsoft.com/office/powerpoint/2010/main" val="4057579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7FF5F-8E52-46A1-9A02-A7D16CCCE5CF}"/>
              </a:ext>
            </a:extLst>
          </p:cNvPr>
          <p:cNvSpPr>
            <a:spLocks noGrp="1"/>
          </p:cNvSpPr>
          <p:nvPr>
            <p:ph type="title"/>
          </p:nvPr>
        </p:nvSpPr>
        <p:spPr>
          <a:xfrm>
            <a:off x="1966257" y="820305"/>
            <a:ext cx="8534400" cy="1507067"/>
          </a:xfrm>
        </p:spPr>
        <p:txBody>
          <a:bodyPr>
            <a:noAutofit/>
          </a:bodyPr>
          <a:lstStyle/>
          <a:p>
            <a:r>
              <a:rPr lang="en-IN" sz="9600" dirty="0">
                <a:latin typeface="Modern Love "/>
              </a:rPr>
              <a:t>Thank you </a:t>
            </a:r>
          </a:p>
        </p:txBody>
      </p:sp>
      <p:pic>
        <p:nvPicPr>
          <p:cNvPr id="2052" name="Picture 4" descr="Kids Jump Sticker by DP...AM for iOS &amp; Android | GIPHY">
            <a:extLst>
              <a:ext uri="{FF2B5EF4-FFF2-40B4-BE49-F238E27FC236}">
                <a16:creationId xmlns:a16="http://schemas.microsoft.com/office/drawing/2014/main" id="{74D6408A-100C-4106-BBA9-21FCC33F8302}"/>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064469" y="1694026"/>
            <a:ext cx="6440079" cy="5057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3735408"/>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93</TotalTime>
  <Words>175</Words>
  <Application>Microsoft Office PowerPoint</Application>
  <PresentationFormat>Widescreen</PresentationFormat>
  <Paragraphs>9</Paragraphs>
  <Slides>7</Slides>
  <Notes>0</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Bahnschrift Light</vt:lpstr>
      <vt:lpstr>Century Gothic</vt:lpstr>
      <vt:lpstr>Modern Love </vt:lpstr>
      <vt:lpstr>Open Sans</vt:lpstr>
      <vt:lpstr>Wingdings 3</vt:lpstr>
      <vt:lpstr>Slice</vt:lpstr>
      <vt:lpstr>Dolphins</vt:lpstr>
      <vt:lpstr>communication</vt:lpstr>
      <vt:lpstr>How do Dolphins communicate </vt:lpstr>
      <vt:lpstr>PowerPoint Presentation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Dolphins</dc:title>
  <dc:creator>akshatha janakiraman</dc:creator>
  <cp:lastModifiedBy>akshatha janakiraman</cp:lastModifiedBy>
  <cp:revision>10</cp:revision>
  <dcterms:created xsi:type="dcterms:W3CDTF">2021-02-21T16:17:35Z</dcterms:created>
  <dcterms:modified xsi:type="dcterms:W3CDTF">2021-02-22T15:26:50Z</dcterms:modified>
</cp:coreProperties>
</file>

<file path=docProps/thumbnail.jpeg>
</file>